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76" r:id="rId14"/>
    <p:sldId id="270" r:id="rId15"/>
    <p:sldId id="271" r:id="rId16"/>
    <p:sldId id="274" r:id="rId17"/>
    <p:sldId id="277" r:id="rId18"/>
    <p:sldId id="278" r:id="rId19"/>
    <p:sldId id="279" r:id="rId20"/>
    <p:sldId id="280" r:id="rId21"/>
    <p:sldId id="283" r:id="rId22"/>
    <p:sldId id="282" r:id="rId23"/>
    <p:sldId id="285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F6783A-3386-4FC1-9185-CF49144B096D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75"/>
            <p14:sldId id="276"/>
            <p14:sldId id="270"/>
            <p14:sldId id="271"/>
            <p14:sldId id="274"/>
            <p14:sldId id="277"/>
            <p14:sldId id="278"/>
            <p14:sldId id="279"/>
            <p14:sldId id="280"/>
            <p14:sldId id="283"/>
            <p14:sldId id="282"/>
            <p14:sldId id="285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71670" y="1571612"/>
            <a:ext cx="68580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Кирбинская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средняя общеобразовательная школа»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Лаишевского муниципального  района Республики Татарстан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42852"/>
            <a:ext cx="1705880" cy="20882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348" y="3164681"/>
            <a:ext cx="34290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Контакты: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Адрес: 422626,  РТ, Лаишевский район,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с.Кирби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ул.Юности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 10а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Тел. 843784-38- 39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kirbisch@mail.ru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Сайт:</a:t>
            </a: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https://edu.tatar.ru/laishevo/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kirbi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sch</a:t>
            </a:r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71670" y="76778"/>
            <a:ext cx="6858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МКУ «Управление образования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Лаишевского муниципального  района Республики Татарстан»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Изображение 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56416"/>
            <a:ext cx="4355975" cy="326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46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платформы по дистанционному обучению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08" y="1700808"/>
            <a:ext cx="9237608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2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детьми в </a:t>
            </a:r>
            <a:r>
              <a:rPr lang="en-US" dirty="0" smtClean="0"/>
              <a:t>Zoom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t="5390" r="6029" b="9739"/>
          <a:stretch/>
        </p:blipFill>
        <p:spPr>
          <a:xfrm>
            <a:off x="0" y="3734668"/>
            <a:ext cx="4574942" cy="3123332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428" y="1196752"/>
            <a:ext cx="4543984" cy="2558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C:\Users\992B~1\AppData\Local\Temp\Rar$DIa4504.15172\урок химии 8 кл Zo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24" y="3755085"/>
            <a:ext cx="4547988" cy="341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992B~1\AppData\Local\Temp\Rar$DIa4504.27798\подготовка к ОГЭ по Zoo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82" y="1084310"/>
            <a:ext cx="4262442" cy="278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9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992B~1\AppData\Local\Temp\Rar$DIa5444.49879\IMG_20200418_1119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73824" cy="307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992B~1\AppData\Local\Temp\Rar$DIa6500.35832\IMG_20200416_0953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1836"/>
            <a:ext cx="5273824" cy="378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E:\IMG-20200418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572" y="16621"/>
            <a:ext cx="4057956" cy="32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3824" y="3284984"/>
            <a:ext cx="3870176" cy="362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82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992B~1\AppData\Local\Temp\Rar$DIa6944.13929\Screenshot_20200417-212109_Chrom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14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РЭШ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3" descr="C:\Users\Фанзия Габдрахманова\Downloads\IMG-20200418-WA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563634"/>
            <a:ext cx="4392487" cy="32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E:\IMG-20200418-WA0028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813" y="3444610"/>
            <a:ext cx="4551187" cy="341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992B~1\AppData\Local\Temp\Rar$DIa6564.6697\IMG_20200418_1521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59"/>
            <a:ext cx="4716016" cy="230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992B~1\AppData\Local\Temp\Rar$DIa8320.19209\IMG_20200418_1522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58"/>
            <a:ext cx="4427984" cy="217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13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64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46" y="0"/>
            <a:ext cx="91579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16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</a:t>
            </a:r>
            <a:r>
              <a:rPr lang="tt-RU" dirty="0" smtClean="0"/>
              <a:t> в</a:t>
            </a:r>
            <a:r>
              <a:rPr lang="en-US" dirty="0" smtClean="0"/>
              <a:t> classroom.google.com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6957" y="1600200"/>
            <a:ext cx="805008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6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Обратная связь с детьми 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28" y="1133181"/>
            <a:ext cx="4249989" cy="3159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961" y="3171825"/>
            <a:ext cx="490204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97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655914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 по дистанционному обучению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516255"/>
            <a:ext cx="8229600" cy="410445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1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Письмо МО и Н РТ по дистанционному обучению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Письмо МО и Н РТ об организации обучения в 4 четверти от 03.04.2020г.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Министерства просвещения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направлении методических рекомендаций от 04.04.2020г.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Приказ по Дистанционному обучению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Инструкции для родителей учащихся образовательных учреждений по переходу на обучение с применением электронного обучения и дистанционных образовательных технологий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54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со стороны администрации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52736"/>
            <a:ext cx="838200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4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Родительские собрания</a:t>
            </a:r>
            <a:endParaRPr lang="ru-RU" dirty="0"/>
          </a:p>
        </p:txBody>
      </p:sp>
      <p:pic>
        <p:nvPicPr>
          <p:cNvPr id="1026" name="Picture 2" descr="C:\Users\992B~1\AppData\Local\Temp\Rar$DIa6492.675\ac4af9c6-0ede-419a-9d55-ed864228b3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310" y="1983542"/>
            <a:ext cx="4363433" cy="34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992B~1\AppData\Local\Temp\Rar$DIa9688.5977\родительское собрание 6,8 кл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" y="1983541"/>
            <a:ext cx="4592315" cy="34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358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992B~1\AppData\Local\Temp\Rar$DIa9392.29597\e4fcc22c-a2eb-4d1b-a5f8-8ac59fd193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75391"/>
            <a:ext cx="7812360" cy="585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43132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на тему «День Космонавтики»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1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Видеоурок</a:t>
            </a:r>
            <a:r>
              <a:rPr lang="ru-RU" dirty="0" smtClean="0"/>
              <a:t> </a:t>
            </a:r>
            <a:r>
              <a:rPr lang="en-US" dirty="0" smtClean="0"/>
              <a:t>#</a:t>
            </a:r>
            <a:r>
              <a:rPr lang="ru-RU" dirty="0" smtClean="0"/>
              <a:t>Дома оставайся ПДД занимайся</a:t>
            </a:r>
            <a:endParaRPr lang="ru-RU" dirty="0"/>
          </a:p>
        </p:txBody>
      </p:sp>
      <p:pic>
        <p:nvPicPr>
          <p:cNvPr id="3074" name="Picture 2" descr="C:\Users\992B~1\AppData\Local\Temp\Rar$DIa12020.41360\e59d642b-484c-4876-8512-a2b3630285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5359325" cy="535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033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:\IMG-20200418-WA0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174" y="332654"/>
            <a:ext cx="2304256" cy="307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IMG-20200418-WA00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688" y="3408354"/>
            <a:ext cx="2304256" cy="344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IMG-20200418-WA00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605979" y="-1021804"/>
            <a:ext cx="2708919" cy="54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IMG-20200418-WA00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85557" y="2510987"/>
            <a:ext cx="3060519" cy="53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63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анзия Габдрахманова\Desktop\скрин дист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645" y="620688"/>
            <a:ext cx="9401176" cy="61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18411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школы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06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332656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 информации по учителям и ученикам  по подготовке к дистанционному обучению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" y="1762075"/>
            <a:ext cx="7724775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2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24136"/>
            <a:ext cx="524827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047"/>
            <a:ext cx="4198658" cy="511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35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Учеба учителей по дистанционному обучению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учителей 13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 учеба на платформах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Zoom, </a:t>
            </a: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Росийская Электронная Школа, Я класс, Учи.ру, Единый урок.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992B~1\AppData\Local\Temp\Rar$DIa1236.12796\Certificate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69121"/>
            <a:ext cx="1953974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992B~1\AppData\Local\Temp\Rar$DIa1640.46875\Луиз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69121"/>
            <a:ext cx="1728192" cy="24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992B~1\AppData\Local\Temp\Rar$DIa1640.3636\Сафи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005" y="3769121"/>
            <a:ext cx="1728193" cy="24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992B~1\AppData\Local\Temp\Rar$DIa1640.8281\Абдуллин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769122"/>
            <a:ext cx="1728192" cy="24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8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на дистанционное обучение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517252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21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09" y="0"/>
            <a:ext cx="4511888" cy="576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78" y="143272"/>
            <a:ext cx="4650012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027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78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18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157</Words>
  <Application>Microsoft Office PowerPoint</Application>
  <PresentationFormat>Экран (4:3)</PresentationFormat>
  <Paragraphs>29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1. Письмо МО и Н РТ по дистанционному обучению 2. Письмо МО и Н РТ об организации обучения в 4 четверти от 03.04.2020г. 3.  Письмо Министерства просвещения   о направлении методических рекомендаций от 04.04.2020г. 4. Приказ по Дистанционному обучению 5. Инструкции для родителей учащихся образовательных учреждений по переходу на обучение с применением электронного обучения и дистанционных образовательных технологий</vt:lpstr>
      <vt:lpstr>Презентация PowerPoint</vt:lpstr>
      <vt:lpstr>Презентация PowerPoint</vt:lpstr>
      <vt:lpstr>Презентация PowerPoint</vt:lpstr>
      <vt:lpstr>Учеба учителей по дистанционному обучению</vt:lpstr>
      <vt:lpstr>Расписание на дистанционное обучение</vt:lpstr>
      <vt:lpstr>Презентация PowerPoint</vt:lpstr>
      <vt:lpstr>Презентация PowerPoint</vt:lpstr>
      <vt:lpstr>Рабочие платформы по дистанционному обучению</vt:lpstr>
      <vt:lpstr>Работа с детьми в Zoom</vt:lpstr>
      <vt:lpstr>Презентация PowerPoint</vt:lpstr>
      <vt:lpstr>Презентация PowerPoint</vt:lpstr>
      <vt:lpstr>Презентация PowerPoint</vt:lpstr>
      <vt:lpstr>Работа в РЭШ</vt:lpstr>
      <vt:lpstr>Презентация PowerPoint</vt:lpstr>
      <vt:lpstr>Презентация PowerPoint</vt:lpstr>
      <vt:lpstr>Работа  в classroom.google.com</vt:lpstr>
      <vt:lpstr>Обратная связь с детьми </vt:lpstr>
      <vt:lpstr>Контроль со стороны администрации</vt:lpstr>
      <vt:lpstr>Родительские собрания</vt:lpstr>
      <vt:lpstr>Презентация PowerPoint</vt:lpstr>
      <vt:lpstr>Видеоурок #Дома оставайся ПДД занимайся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Фанзия Габдрахманова</dc:creator>
  <cp:lastModifiedBy>Фанзия</cp:lastModifiedBy>
  <cp:revision>23</cp:revision>
  <dcterms:created xsi:type="dcterms:W3CDTF">2020-04-18T08:44:13Z</dcterms:created>
  <dcterms:modified xsi:type="dcterms:W3CDTF">2020-04-18T17:49:28Z</dcterms:modified>
</cp:coreProperties>
</file>